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ADE328D-7ADE-411C-B38D-D1A33F02BD4F}" type="datetimeFigureOut">
              <a:rPr lang="pl-PL" smtClean="0"/>
              <a:t>2016-03-10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8FBF453-8A90-4F08-834E-F043AAE2ED6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b="1" dirty="0" smtClean="0">
                <a:latin typeface="Times New Roman" pitchFamily="18" charset="0"/>
                <a:cs typeface="Times New Roman" pitchFamily="18" charset="0"/>
              </a:rPr>
              <a:t>DROGA KRZYŻOWA</a:t>
            </a:r>
            <a:endParaRPr lang="pl-PL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27.03.2015</a:t>
            </a:r>
            <a:endParaRPr lang="pl-PL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71538" y="1428736"/>
            <a:ext cx="67151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latin typeface="Arial" pitchFamily="34" charset="0"/>
                <a:cs typeface="Arial" pitchFamily="34" charset="0"/>
              </a:rPr>
              <a:t>Dnia 27.03.2015r. Uczniowie Zespołu Szkół w Hulczu wzięli udział w uroczystej drodze krzyżowej zorganizowanej we współpracy z Parafią pod wezwaniem Najświętszego Serca Pana Jezusa w Hulczu. Trasa przemarszu przebiegała ulicami Hulcza. W uczestnictwo męki pańskiej włączyła się lokalna społeczność, rodzice i nauczyciele.</a:t>
            </a:r>
            <a:endParaRPr lang="pl-PL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strona internetowa\Zdjęcia - Droga Krzyzowa 2015r\1.5DSCN3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04"/>
            <a:ext cx="2438400" cy="1828800"/>
          </a:xfrm>
          <a:prstGeom prst="rect">
            <a:avLst/>
          </a:prstGeom>
          <a:noFill/>
        </p:spPr>
      </p:pic>
      <p:pic>
        <p:nvPicPr>
          <p:cNvPr id="16387" name="Picture 3" descr="D:\strona internetowa\Zdjęcia - Droga Krzyzowa 2015r\DSCN33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571480"/>
            <a:ext cx="2438400" cy="1828800"/>
          </a:xfrm>
          <a:prstGeom prst="rect">
            <a:avLst/>
          </a:prstGeom>
          <a:noFill/>
        </p:spPr>
      </p:pic>
      <p:pic>
        <p:nvPicPr>
          <p:cNvPr id="16390" name="Picture 6" descr="D:\strona internetowa\Zdjęcia - Droga Krzyzowa 2015r\DSCN334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514600"/>
            <a:ext cx="2438400" cy="1828800"/>
          </a:xfrm>
          <a:prstGeom prst="rect">
            <a:avLst/>
          </a:prstGeom>
          <a:noFill/>
        </p:spPr>
      </p:pic>
      <p:pic>
        <p:nvPicPr>
          <p:cNvPr id="16391" name="Picture 7" descr="D:\strona internetowa\Zdjęcia - Droga Krzyzowa 2015r\DSCN335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572008"/>
            <a:ext cx="2438400" cy="1828800"/>
          </a:xfrm>
          <a:prstGeom prst="rect">
            <a:avLst/>
          </a:prstGeom>
          <a:noFill/>
        </p:spPr>
      </p:pic>
      <p:pic>
        <p:nvPicPr>
          <p:cNvPr id="16392" name="Picture 8" descr="D:\strona internetowa\Zdjęcia - Droga Krzyzowa 2015r\DSCN335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4572008"/>
            <a:ext cx="24384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strona internetowa\Zdjęcia - Droga Krzyzowa 2015r\DSCN33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04"/>
            <a:ext cx="2438400" cy="1828800"/>
          </a:xfrm>
          <a:prstGeom prst="rect">
            <a:avLst/>
          </a:prstGeom>
          <a:noFill/>
        </p:spPr>
      </p:pic>
      <p:pic>
        <p:nvPicPr>
          <p:cNvPr id="17412" name="Picture 4" descr="D:\strona internetowa\Zdjęcia - Droga Krzyzowa 2015r\DSCN33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500042"/>
            <a:ext cx="2438400" cy="1828800"/>
          </a:xfrm>
          <a:prstGeom prst="rect">
            <a:avLst/>
          </a:prstGeom>
          <a:noFill/>
        </p:spPr>
      </p:pic>
      <p:pic>
        <p:nvPicPr>
          <p:cNvPr id="17413" name="Picture 5" descr="D:\strona internetowa\Zdjęcia - Droga Krzyzowa 2015r\DSCN33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514600"/>
            <a:ext cx="2438400" cy="1828800"/>
          </a:xfrm>
          <a:prstGeom prst="rect">
            <a:avLst/>
          </a:prstGeom>
          <a:noFill/>
        </p:spPr>
      </p:pic>
      <p:pic>
        <p:nvPicPr>
          <p:cNvPr id="17414" name="Picture 6" descr="D:\strona internetowa\Zdjęcia - Droga Krzyzowa 2015r\DSCN336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572008"/>
            <a:ext cx="2438400" cy="1828800"/>
          </a:xfrm>
          <a:prstGeom prst="rect">
            <a:avLst/>
          </a:prstGeom>
          <a:noFill/>
        </p:spPr>
      </p:pic>
      <p:pic>
        <p:nvPicPr>
          <p:cNvPr id="17417" name="Picture 9" descr="D:\strona internetowa\Zdjęcia - Droga Krzyzowa 2015r\DSCN336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29322" y="4643446"/>
            <a:ext cx="24384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50</Words>
  <Application>Microsoft Office PowerPoint</Application>
  <PresentationFormat>Pokaz na ekranie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Bogaty</vt:lpstr>
      <vt:lpstr>DROGA KRZYŻOWA</vt:lpstr>
      <vt:lpstr>Slajd 2</vt:lpstr>
      <vt:lpstr>Slajd 3</vt:lpstr>
      <vt:lpstr>Slajd 4</vt:lpstr>
    </vt:vector>
  </TitlesOfParts>
  <Company>Ministerstwo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DROGA KRZYŻOWA</dc:title>
  <dc:creator>Administrator</dc:creator>
  <cp:lastModifiedBy>Administrator</cp:lastModifiedBy>
  <cp:revision>6</cp:revision>
  <dcterms:created xsi:type="dcterms:W3CDTF">2016-03-10T11:29:06Z</dcterms:created>
  <dcterms:modified xsi:type="dcterms:W3CDTF">2016-03-10T11:55:32Z</dcterms:modified>
</cp:coreProperties>
</file>